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9918700" cy="68199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8103" cy="3421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18302" y="0"/>
            <a:ext cx="4298103" cy="3421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77723"/>
            <a:ext cx="4298103" cy="342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18302" y="6477723"/>
            <a:ext cx="4298103" cy="342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B7B7D-644C-4320-B538-93D141C862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18427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8103" cy="3421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18302" y="0"/>
            <a:ext cx="4298103" cy="3421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852488"/>
            <a:ext cx="4092575" cy="2301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1871" y="3282076"/>
            <a:ext cx="7934960" cy="268533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77723"/>
            <a:ext cx="4298103" cy="342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18302" y="6477723"/>
            <a:ext cx="4298103" cy="342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46D4B-A6D6-469D-AAAC-DD9582EA9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516046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218F128-8B1E-4B8B-AEF6-8C7E6D9B412F}" type="datetime1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943259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8A3A-DAD4-4520-BE9E-85EFBBD4D361}" type="datetime1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4449415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B506CE3-1C7E-416D-9259-50EC7130C0C0}" type="datetime1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69834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D6B0-6D2C-41EE-8747-D4EFC2CAC9FD}" type="datetime1">
              <a:rPr lang="fr-FR" smtClean="0"/>
              <a:t>10/09/2023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559141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FF77-D979-4F1A-94DD-5673A6D15D27}" type="datetime1">
              <a:rPr lang="fr-FR" smtClean="0"/>
              <a:t>10/09/2023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89166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6296-EB0D-4C11-9346-53BA3B9B6C2A}" type="datetime1">
              <a:rPr lang="fr-FR" smtClean="0"/>
              <a:t>10/09/2023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67142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EBDBA-458A-4199-BED6-83F2499D9781}" type="datetime1">
              <a:rPr lang="fr-FR" smtClean="0"/>
              <a:t>10/09/2023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l'activité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36C4-6A15-4B7D-8E77-179C99F85E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41640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19882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6241" y="148422"/>
            <a:ext cx="10289959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89872"/>
            <a:ext cx="10820400" cy="462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E6EE7D0-7CFE-41C0-ACAA-6103BB3AD74E}" type="datetime1">
              <a:rPr lang="fr-FR" smtClean="0"/>
              <a:pPr/>
              <a:t>10/09/2023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Présentation de l'activité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133" y="148423"/>
            <a:ext cx="736108" cy="129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fld id="{ECBB36C4-6A15-4B7D-8E77-179C99F85E9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834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transition spd="slow">
    <p:fad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SzPct val="80000"/>
        <a:buFont typeface="Wingdings" panose="05000000000000000000" pitchFamily="2" charset="2"/>
        <a:buChar char="Ø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SzPct val="11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48A9D7-F6CB-C76F-C056-3A54B05E38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63BB70B-FC24-596D-A1B9-2CE07EEE3A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04239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Traînée de condensation">
  <a:themeElements>
    <a:clrScheme name="Traînée de condensatio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A60B5079794642ABE7A59ACB049E0C" ma:contentTypeVersion="16" ma:contentTypeDescription="Crée un document." ma:contentTypeScope="" ma:versionID="dcba3e3a9105a7d21f1225b9c9af1c12">
  <xsd:schema xmlns:xsd="http://www.w3.org/2001/XMLSchema" xmlns:xs="http://www.w3.org/2001/XMLSchema" xmlns:p="http://schemas.microsoft.com/office/2006/metadata/properties" xmlns:ns2="271254ee-1e7f-4a9d-a7d2-a2302e6e5eb2" xmlns:ns3="3a0a6138-9419-40d6-bf0b-851727aaa315" targetNamespace="http://schemas.microsoft.com/office/2006/metadata/properties" ma:root="true" ma:fieldsID="0d7980fd9122d10391293c40c72aa98b" ns2:_="" ns3:_="">
    <xsd:import namespace="271254ee-1e7f-4a9d-a7d2-a2302e6e5eb2"/>
    <xsd:import namespace="3a0a6138-9419-40d6-bf0b-851727aaa3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1254ee-1e7f-4a9d-a7d2-a2302e6e5e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bcf2a568-252d-4444-8756-a66c09fad9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a6138-9419-40d6-bf0b-851727aaa31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43317e9-d838-4590-afc2-39c696f762ad}" ma:internalName="TaxCatchAll" ma:showField="CatchAllData" ma:web="3a0a6138-9419-40d6-bf0b-851727aaa3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B7AACB-A270-48D7-A960-D264567A7742}"/>
</file>

<file path=customXml/itemProps2.xml><?xml version="1.0" encoding="utf-8"?>
<ds:datastoreItem xmlns:ds="http://schemas.openxmlformats.org/officeDocument/2006/customXml" ds:itemID="{9DE9D696-F48A-4852-8989-CCE949B1C8E0}"/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TM04033937[[fn=Traînée de condensation]]</Template>
  <TotalTime>196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Traînée de condensation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Automobile Parisien</dc:title>
  <dc:creator>John DOE6</dc:creator>
  <cp:lastModifiedBy>Isabelle Barraud - La Clef Numérique</cp:lastModifiedBy>
  <cp:revision>18</cp:revision>
  <cp:lastPrinted>2023-05-31T19:23:56Z</cp:lastPrinted>
  <dcterms:created xsi:type="dcterms:W3CDTF">2016-07-27T08:21:01Z</dcterms:created>
  <dcterms:modified xsi:type="dcterms:W3CDTF">2023-09-10T13:55:19Z</dcterms:modified>
</cp:coreProperties>
</file>